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90618" y="794327"/>
            <a:ext cx="785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Onderwerp van deze les: Immigratie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413163" y="1773382"/>
            <a:ext cx="7703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Emigratie</a:t>
            </a:r>
            <a:r>
              <a:rPr lang="nl-NL" dirty="0" smtClean="0"/>
              <a:t>: Je verlaat je thuisland</a:t>
            </a:r>
          </a:p>
          <a:p>
            <a:r>
              <a:rPr lang="nl-NL" b="1" dirty="0" smtClean="0"/>
              <a:t>Immigratie</a:t>
            </a:r>
            <a:r>
              <a:rPr lang="nl-NL" dirty="0" smtClean="0"/>
              <a:t>: Je wordt inwoner van een ander land</a:t>
            </a:r>
          </a:p>
          <a:p>
            <a:endParaRPr lang="nl-NL" dirty="0"/>
          </a:p>
          <a:p>
            <a:r>
              <a:rPr lang="nl-NL" dirty="0"/>
              <a:t> Dus als jij vertrekt, emigreer je vanuit je eigen land en ben je immigrant voor het land waar je naartoe verhuist.</a:t>
            </a:r>
            <a:endParaRPr lang="nl-NL" dirty="0"/>
          </a:p>
        </p:txBody>
      </p:sp>
      <p:pic>
        <p:nvPicPr>
          <p:cNvPr id="2050" name="Picture 2" descr="Afbeeldingsresultaat voor immigr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382" y="3321555"/>
            <a:ext cx="3845502" cy="28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5"/>
          <p:cNvSpPr txBox="1">
            <a:spLocks noGrp="1"/>
          </p:cNvSpPr>
          <p:nvPr>
            <p:ph type="subTitle" idx="1"/>
          </p:nvPr>
        </p:nvSpPr>
        <p:spPr>
          <a:xfrm>
            <a:off x="720000" y="1747999"/>
            <a:ext cx="8280000" cy="4218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Stage, hoe ver zijn jullie?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Documenten invullen voor beurs/</a:t>
            </a: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bpv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Opdrachten afmaken en uploaden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nl-NL" sz="20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nl-NL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en 3</a:t>
            </a:r>
            <a:r>
              <a:rPr kumimoji="0" lang="nl-NL" sz="20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nl-NL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uur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les: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Ik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vertrek</a:t>
            </a:r>
          </a:p>
          <a:p>
            <a:pPr lvl="1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Uitzending kijken en vragen maken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nl-NL" sz="20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0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uur </a:t>
            </a:r>
            <a:r>
              <a:rPr lang="nl-NL" sz="20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Boeren in Hongarije</a:t>
            </a:r>
            <a:endParaRPr kumimoji="0" lang="nl-NL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849309" y="1028000"/>
            <a:ext cx="8280000" cy="72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Onderwerpen van deze les</a:t>
            </a: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81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29029" y="640931"/>
            <a:ext cx="1273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I-BPV</a:t>
            </a: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609599" y="2160590"/>
            <a:ext cx="8136836" cy="4399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Wie heeft er al een land gekozen?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Welk land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Waarom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Welke problemen denk je tegen te komen?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Waarom kies je dit land?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Wie heeft er al een stageplek gevonden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Heb je deze plek gekozen vanwege het bedrijf of het land?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Lukt het met alle documenten?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Vragen, ook misschien van ouders?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609599" y="2160590"/>
            <a:ext cx="8435010" cy="2669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Als je een stage adres hebt gevonden, documenten gaan invullen en mailen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Als je nog geen stage hebt gevonden, stage zoeken</a:t>
            </a:r>
          </a:p>
          <a:p>
            <a:pPr marR="0" lvl="1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Beiden met hulp van de docenten</a:t>
            </a:r>
          </a:p>
        </p:txBody>
      </p:sp>
      <p:sp>
        <p:nvSpPr>
          <p:cNvPr id="3" name="Rechthoek 2"/>
          <p:cNvSpPr/>
          <p:nvPr/>
        </p:nvSpPr>
        <p:spPr>
          <a:xfrm>
            <a:off x="629029" y="640931"/>
            <a:ext cx="1273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I-BPV</a:t>
            </a:r>
            <a:endParaRPr kumimoji="0" lang="nl-N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3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609599" y="1270000"/>
            <a:ext cx="8355497" cy="469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Hoe doen zij dat?”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“Interculturele communicatie”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Miscommunicatie 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woestijnrat of kat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Sollicitatiebrief en CV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Aan de slag in het Buitenland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Opdr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Presenteer </a:t>
            </a: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jezelf</a:t>
            </a:r>
          </a:p>
          <a:p>
            <a:pPr lvl="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Opdr</a:t>
            </a:r>
            <a:r>
              <a:rPr lang="nl-NL" sz="200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. </a:t>
            </a:r>
            <a:r>
              <a:rPr lang="nl-NL" sz="20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Goede voorbereiding is het halve werk</a:t>
            </a: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Opdrachten afmaken</a:t>
            </a: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151" y="1270000"/>
            <a:ext cx="4135992" cy="206799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13023" y="3860799"/>
            <a:ext cx="4304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Opdr</a:t>
            </a:r>
            <a:r>
              <a:rPr lang="nl-NL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. </a:t>
            </a:r>
            <a:r>
              <a:rPr lang="nl-NL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Test </a:t>
            </a:r>
            <a:r>
              <a:rPr lang="nl-NL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jezelf</a:t>
            </a:r>
          </a:p>
          <a:p>
            <a:endParaRPr lang="nl-NL" b="1" dirty="0" smtClean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Opdr</a:t>
            </a:r>
            <a:r>
              <a:rPr lang="nl-NL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. </a:t>
            </a:r>
            <a:r>
              <a:rPr lang="nl-NL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Vooroordelen</a:t>
            </a:r>
          </a:p>
          <a:p>
            <a:endParaRPr lang="nl-NL" b="1" dirty="0" smtClean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Opdr</a:t>
            </a:r>
            <a:r>
              <a:rPr lang="nl-NL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. </a:t>
            </a:r>
            <a:r>
              <a:rPr lang="nl-NL" b="1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NORmaal</a:t>
            </a:r>
            <a:endParaRPr lang="nl-NL" b="1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23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09599" y="637308"/>
            <a:ext cx="8275783" cy="4091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Ik vertrek</a:t>
            </a: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chemeClr val="tx1"/>
              </a:solidFill>
              <a:latin typeface="Trebuchet MS" panose="020B0603020202020204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Bekijk de uitzending (klassikaal?)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tx1"/>
                </a:solidFill>
                <a:latin typeface="Trebuchet MS" panose="020B0603020202020204"/>
              </a:rPr>
              <a:t>Maak en upload de opdracht </a:t>
            </a: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414" y="4257753"/>
            <a:ext cx="3767799" cy="210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2981" y="824800"/>
            <a:ext cx="8280000" cy="720000"/>
          </a:xfrm>
        </p:spPr>
        <p:txBody>
          <a:bodyPr/>
          <a:lstStyle/>
          <a:p>
            <a:r>
              <a:rPr lang="nl-NL" sz="3600" dirty="0" smtClean="0"/>
              <a:t>Boeren in Hongarije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62981" y="2033382"/>
            <a:ext cx="8280000" cy="18274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 smtClean="0"/>
              <a:t>Bekijk de video en maak de opdracht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600" dirty="0" smtClean="0"/>
              <a:t>Upload de opdracht op Brainstud</a:t>
            </a:r>
            <a:endParaRPr lang="nl-NL" sz="3600" dirty="0"/>
          </a:p>
        </p:txBody>
      </p:sp>
      <p:pic>
        <p:nvPicPr>
          <p:cNvPr id="1026" name="Picture 2" descr="Afbeeldingsresultaat voor hongar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27" y="3319531"/>
            <a:ext cx="4507345" cy="283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1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837" y="1812235"/>
            <a:ext cx="3364189" cy="336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35</TotalTime>
  <Words>221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Kantoorthema</vt:lpstr>
      <vt:lpstr>PowerPoint-presentatie</vt:lpstr>
      <vt:lpstr>PowerPoint-presentatie</vt:lpstr>
      <vt:lpstr>Onderwerpen van deze les</vt:lpstr>
      <vt:lpstr>PowerPoint-presentatie</vt:lpstr>
      <vt:lpstr>PowerPoint-presentatie</vt:lpstr>
      <vt:lpstr>PowerPoint-presentatie</vt:lpstr>
      <vt:lpstr>PowerPoint-presentatie</vt:lpstr>
      <vt:lpstr>Boeren in Hongarije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den Berg</dc:creator>
  <cp:lastModifiedBy>Marianne Jonge, de</cp:lastModifiedBy>
  <cp:revision>8</cp:revision>
  <dcterms:created xsi:type="dcterms:W3CDTF">2018-10-09T08:05:00Z</dcterms:created>
  <dcterms:modified xsi:type="dcterms:W3CDTF">2019-01-07T20:10:31Z</dcterms:modified>
</cp:coreProperties>
</file>