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1" autoAdjust="0"/>
    <p:restoredTop sz="94660"/>
  </p:normalViewPr>
  <p:slideViewPr>
    <p:cSldViewPr snapToGrid="0">
      <p:cViewPr varScale="1">
        <p:scale>
          <a:sx n="69" d="100"/>
          <a:sy n="69" d="100"/>
        </p:scale>
        <p:origin x="4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8" d="100"/>
          <a:sy n="98" d="100"/>
        </p:scale>
        <p:origin x="351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B7032-F0D6-4A01-845E-F640D5DCE90C}" type="datetimeFigureOut">
              <a:rPr lang="nl-NL" smtClean="0"/>
              <a:t>7-1-2019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A04F1-D7F4-4979-9173-69F0753CB55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730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r>
              <a:rPr lang="nl-NL" dirty="0" smtClean="0"/>
              <a:t>Verplaats deze vervolgens naar de achtergrond om de tekst te typen.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 smtClean="0"/>
              <a:t>Klik op het pictogram in het midden om een achtergrondafbeelding toe te voegen (19,05 x 27 cm). </a:t>
            </a:r>
            <a:br>
              <a:rPr lang="nl-NL" dirty="0" smtClean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 smtClean="0"/>
              <a:t>Klik op het pictogram in het midden om een afbeelding toe te voegen (19,05 x 10 cm).</a:t>
            </a:r>
            <a:r>
              <a:rPr lang="nl-NL" sz="1600" dirty="0" smtClean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 userDrawn="1"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63" y="5787319"/>
            <a:ext cx="6553213" cy="107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73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290618" y="794327"/>
            <a:ext cx="7850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Onderwerp van deze les: Immigratie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1413163" y="1773382"/>
            <a:ext cx="77031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Emigratie</a:t>
            </a:r>
            <a:r>
              <a:rPr lang="nl-NL" dirty="0" smtClean="0"/>
              <a:t>: Je verlaat je thuisland</a:t>
            </a:r>
          </a:p>
          <a:p>
            <a:r>
              <a:rPr lang="nl-NL" b="1" dirty="0" smtClean="0"/>
              <a:t>Immigratie</a:t>
            </a:r>
            <a:r>
              <a:rPr lang="nl-NL" dirty="0" smtClean="0"/>
              <a:t>: Je wordt inwoner van een ander land</a:t>
            </a:r>
          </a:p>
          <a:p>
            <a:endParaRPr lang="nl-NL" dirty="0"/>
          </a:p>
          <a:p>
            <a:r>
              <a:rPr lang="nl-NL" dirty="0"/>
              <a:t> Dus als jij vertrekt, emigreer je vanuit je eigen land en ben je immigrant voor het land waar je naartoe verhuist.</a:t>
            </a:r>
            <a:endParaRPr lang="nl-NL" dirty="0"/>
          </a:p>
        </p:txBody>
      </p:sp>
      <p:pic>
        <p:nvPicPr>
          <p:cNvPr id="2050" name="Picture 2" descr="Afbeeldingsresultaat voor immigrat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7382" y="3321555"/>
            <a:ext cx="3845502" cy="2884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71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5"/>
          <p:cNvSpPr txBox="1">
            <a:spLocks noGrp="1"/>
          </p:cNvSpPr>
          <p:nvPr>
            <p:ph type="subTitle" idx="1"/>
          </p:nvPr>
        </p:nvSpPr>
        <p:spPr>
          <a:xfrm>
            <a:off x="720000" y="1747999"/>
            <a:ext cx="8280000" cy="42186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Stage, hoe ver zijn jullie?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Documenten invullen voor beurs/</a:t>
            </a: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bpv</a:t>
            </a:r>
            <a:endParaRPr kumimoji="0" lang="nl-NL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Opdrachten afmaken en uploaden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nl-NL" sz="2000" b="0" i="0" u="none" strike="noStrike" kern="1200" cap="none" spc="0" normalizeH="0" baseline="3000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nl-NL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en 3</a:t>
            </a:r>
            <a:r>
              <a:rPr kumimoji="0" lang="nl-NL" sz="2000" b="0" i="0" u="none" strike="noStrike" kern="1200" cap="none" spc="0" normalizeH="0" baseline="3000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nl-NL" sz="2000" b="0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uur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vd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les: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Ik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vertrek</a:t>
            </a:r>
          </a:p>
          <a:p>
            <a:pPr lvl="1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Uitzending kijken en vragen maken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lang="nl-NL" sz="200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nl-NL" sz="2000" baseline="3000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nl-NL" sz="200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uur </a:t>
            </a:r>
            <a:r>
              <a:rPr lang="nl-NL" sz="2000" b="1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Boeren in Hongarije</a:t>
            </a:r>
            <a:endParaRPr kumimoji="0" lang="nl-NL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ctrTitle"/>
          </p:nvPr>
        </p:nvSpPr>
        <p:spPr>
          <a:xfrm>
            <a:off x="849309" y="1028000"/>
            <a:ext cx="8280000" cy="720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Onderwerpen van deze les</a:t>
            </a:r>
            <a:endParaRPr kumimoji="0" lang="nl-NL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3817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629029" y="640931"/>
            <a:ext cx="1273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I-BPV</a:t>
            </a:r>
            <a:endParaRPr kumimoji="0" lang="nl-NL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ijdelijke aanduiding voor inhoud 2"/>
          <p:cNvSpPr txBox="1">
            <a:spLocks/>
          </p:cNvSpPr>
          <p:nvPr/>
        </p:nvSpPr>
        <p:spPr>
          <a:xfrm>
            <a:off x="609599" y="2160590"/>
            <a:ext cx="8136836" cy="43992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Wie heeft er al een land gekozen?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Welk land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Waarom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Welke problemen denk je tegen te komen?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Waarom kies je dit land?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Wie heeft er al een stageplek gevonden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Heb je deze plek gekozen vanwege het bedrijf of het land?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Lukt het met alle documenten?</a:t>
            </a:r>
          </a:p>
          <a:p>
            <a:pPr marR="0" lvl="1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Vragen, ook misschien van ouders?</a:t>
            </a: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3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609599" y="2160590"/>
            <a:ext cx="8435010" cy="2669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Als je een stage adres hebt gevonden, documenten gaan invullen en mailen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Als je nog geen stage hebt gevonden, stage zoeken</a:t>
            </a:r>
          </a:p>
          <a:p>
            <a:pPr marR="0" lvl="1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Beiden met hulp van de docenten</a:t>
            </a:r>
          </a:p>
        </p:txBody>
      </p:sp>
      <p:sp>
        <p:nvSpPr>
          <p:cNvPr id="3" name="Rechthoek 2"/>
          <p:cNvSpPr/>
          <p:nvPr/>
        </p:nvSpPr>
        <p:spPr>
          <a:xfrm>
            <a:off x="629029" y="640931"/>
            <a:ext cx="127310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I-BPV</a:t>
            </a:r>
            <a:endParaRPr kumimoji="0" lang="nl-NL" sz="1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338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2"/>
          <p:cNvSpPr txBox="1">
            <a:spLocks/>
          </p:cNvSpPr>
          <p:nvPr/>
        </p:nvSpPr>
        <p:spPr>
          <a:xfrm>
            <a:off x="609599" y="1270000"/>
            <a:ext cx="8355497" cy="46974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Hoe doen zij dat?”</a:t>
            </a:r>
            <a:endParaRPr kumimoji="0" lang="nl-NL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“Interculturele communicatie”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Miscommunicatie </a:t>
            </a: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woestijnrat of kat</a:t>
            </a:r>
            <a:endParaRPr kumimoji="0" lang="nl-NL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: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Sollicitatiebrief en CV</a:t>
            </a:r>
            <a:endParaRPr kumimoji="0" lang="nl-NL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Aan de slag in het Buitenland</a:t>
            </a:r>
            <a:endParaRPr kumimoji="0" lang="nl-NL" sz="20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  <a:p>
            <a:pPr marR="0" lvl="0" algn="l" defTabSz="4572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Opdr</a:t>
            </a:r>
            <a:r>
              <a:rPr kumimoji="0" lang="nl-NL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.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Presenteer </a:t>
            </a:r>
            <a:r>
              <a:rPr kumimoji="0" lang="nl-NL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t>jezelf</a:t>
            </a:r>
          </a:p>
          <a:p>
            <a:pPr lvl="0">
              <a:lnSpc>
                <a:spcPct val="150000"/>
              </a:lnSpc>
              <a:buClr>
                <a:schemeClr val="accent4"/>
              </a:buClr>
              <a:buSzPct val="150000"/>
              <a:buFont typeface="Arial" panose="020B0604020202020204" pitchFamily="34" charset="0"/>
              <a:buChar char="•"/>
              <a:defRPr/>
            </a:pPr>
            <a:r>
              <a:rPr lang="nl-NL" sz="2000" dirty="0" err="1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Opdr</a:t>
            </a:r>
            <a:r>
              <a:rPr lang="nl-NL" sz="2000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. </a:t>
            </a:r>
            <a:r>
              <a:rPr lang="nl-NL" sz="2000" b="1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Goede voorbereiding is het halve werk</a:t>
            </a:r>
            <a:endParaRPr kumimoji="0" lang="nl-NL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Trebuchet MS" panose="020B0603020202020204"/>
            </a:endParaRPr>
          </a:p>
        </p:txBody>
      </p:sp>
      <p:sp>
        <p:nvSpPr>
          <p:cNvPr id="3" name="Titel 1"/>
          <p:cNvSpPr txBox="1">
            <a:spLocks/>
          </p:cNvSpPr>
          <p:nvPr/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Opdrachten afmaken</a:t>
            </a: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2151" y="1270000"/>
            <a:ext cx="4135992" cy="2067996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6813023" y="3860799"/>
            <a:ext cx="43041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Opdr</a:t>
            </a:r>
            <a:r>
              <a:rPr lang="nl-NL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. </a:t>
            </a:r>
            <a:r>
              <a:rPr lang="nl-NL" b="1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Test </a:t>
            </a:r>
            <a:r>
              <a:rPr lang="nl-NL" b="1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jezelf</a:t>
            </a:r>
          </a:p>
          <a:p>
            <a:endParaRPr lang="nl-NL" b="1" dirty="0" smtClean="0">
              <a:solidFill>
                <a:sysClr val="windowText" lastClr="000000">
                  <a:lumMod val="75000"/>
                  <a:lumOff val="25000"/>
                </a:sysClr>
              </a:solidFill>
              <a:latin typeface="Trebuchet MS" panose="020B0603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Opdr</a:t>
            </a:r>
            <a:r>
              <a:rPr lang="nl-NL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. </a:t>
            </a:r>
            <a:r>
              <a:rPr lang="nl-NL" b="1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Vooroordelen</a:t>
            </a:r>
          </a:p>
          <a:p>
            <a:endParaRPr lang="nl-NL" b="1" dirty="0" smtClean="0">
              <a:solidFill>
                <a:sysClr val="windowText" lastClr="000000">
                  <a:lumMod val="75000"/>
                  <a:lumOff val="25000"/>
                </a:sysClr>
              </a:solidFill>
              <a:latin typeface="Trebuchet MS" panose="020B060302020202020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 err="1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Opdr</a:t>
            </a:r>
            <a:r>
              <a:rPr lang="nl-NL" dirty="0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. </a:t>
            </a:r>
            <a:r>
              <a:rPr lang="nl-NL" b="1" dirty="0" err="1" smtClean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Trebuchet MS" panose="020B0603020202020204"/>
              </a:rPr>
              <a:t>NORmaal</a:t>
            </a:r>
            <a:endParaRPr lang="nl-NL" b="1" dirty="0">
              <a:solidFill>
                <a:sysClr val="windowText" lastClr="000000">
                  <a:lumMod val="75000"/>
                  <a:lumOff val="25000"/>
                </a:sysClr>
              </a:solidFill>
              <a:latin typeface="Trebuchet MS" panose="020B0603020202020204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236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/>
          </p:cNvSpPr>
          <p:nvPr/>
        </p:nvSpPr>
        <p:spPr>
          <a:xfrm>
            <a:off x="609599" y="637308"/>
            <a:ext cx="8275783" cy="40917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Ik vertrek</a:t>
            </a:r>
            <a:r>
              <a:rPr kumimoji="0" lang="nl-N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	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>
              <a:solidFill>
                <a:schemeClr val="tx1"/>
              </a:solidFill>
              <a:latin typeface="Trebuchet MS" panose="020B0603020202020204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l-NL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Bekijk de uitzending (klassikaal?)</a:t>
            </a: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 smtClean="0">
                <a:solidFill>
                  <a:schemeClr val="tx1"/>
                </a:solidFill>
                <a:latin typeface="Trebuchet MS" panose="020B0603020202020204"/>
              </a:rPr>
              <a:t>Maak en upload de opdracht </a:t>
            </a:r>
            <a:endParaRPr kumimoji="0" lang="nl-NL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  <a:p>
            <a:pPr marL="571500" marR="0" lvl="0" indent="-57150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l-NL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l-NL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5414" y="4257753"/>
            <a:ext cx="3767799" cy="2109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78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62981" y="824800"/>
            <a:ext cx="8280000" cy="720000"/>
          </a:xfrm>
        </p:spPr>
        <p:txBody>
          <a:bodyPr/>
          <a:lstStyle/>
          <a:p>
            <a:r>
              <a:rPr lang="nl-NL" sz="3600" dirty="0" smtClean="0"/>
              <a:t>Boeren in Hongarije</a:t>
            </a:r>
            <a:endParaRPr lang="nl-NL" sz="3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62981" y="2033382"/>
            <a:ext cx="8280000" cy="182741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dirty="0" smtClean="0"/>
              <a:t>Bekijk de video en maak de opdracht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3600" dirty="0" smtClean="0"/>
              <a:t>Upload de opdracht op Brainstud</a:t>
            </a:r>
            <a:endParaRPr lang="nl-NL" sz="3600" dirty="0"/>
          </a:p>
        </p:txBody>
      </p:sp>
      <p:pic>
        <p:nvPicPr>
          <p:cNvPr id="1026" name="Picture 2" descr="Afbeeldingsresultaat voor hongari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27" y="3319531"/>
            <a:ext cx="4507345" cy="2839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911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837" y="1812235"/>
            <a:ext cx="3364189" cy="3364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56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mbo zone.potx" id="{0BCAC3F8-4FF1-499E-BA49-5CC313878B9A}" vid="{F13681D8-602E-4945-A6E2-54F6374ECF34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mbo zone</Template>
  <TotalTime>35</TotalTime>
  <Words>221</Words>
  <Application>Microsoft Office PowerPoint</Application>
  <PresentationFormat>Breedbeeld</PresentationFormat>
  <Paragraphs>47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Kantoorthema</vt:lpstr>
      <vt:lpstr>PowerPoint-presentatie</vt:lpstr>
      <vt:lpstr>PowerPoint-presentatie</vt:lpstr>
      <vt:lpstr>Onderwerpen van deze les</vt:lpstr>
      <vt:lpstr>PowerPoint-presentatie</vt:lpstr>
      <vt:lpstr>PowerPoint-presentatie</vt:lpstr>
      <vt:lpstr>PowerPoint-presentatie</vt:lpstr>
      <vt:lpstr>PowerPoint-presentatie</vt:lpstr>
      <vt:lpstr>Boeren in Hongarije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Peter van den Berg</dc:creator>
  <cp:lastModifiedBy>Marianne Jonge, de</cp:lastModifiedBy>
  <cp:revision>8</cp:revision>
  <dcterms:created xsi:type="dcterms:W3CDTF">2018-10-09T08:05:00Z</dcterms:created>
  <dcterms:modified xsi:type="dcterms:W3CDTF">2019-01-07T20:10:31Z</dcterms:modified>
</cp:coreProperties>
</file>